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19" r:id="rId33"/>
    <p:sldId id="299" r:id="rId34"/>
    <p:sldId id="320" r:id="rId35"/>
    <p:sldId id="318" r:id="rId36"/>
    <p:sldId id="285" r:id="rId37"/>
    <p:sldId id="303" r:id="rId38"/>
    <p:sldId id="326" r:id="rId39"/>
    <p:sldId id="306" r:id="rId40"/>
    <p:sldId id="307" r:id="rId41"/>
    <p:sldId id="323" r:id="rId42"/>
    <p:sldId id="302" r:id="rId43"/>
    <p:sldId id="308" r:id="rId44"/>
    <p:sldId id="266" r:id="rId45"/>
    <p:sldId id="312" r:id="rId46"/>
    <p:sldId id="317" r:id="rId47"/>
    <p:sldId id="313" r:id="rId48"/>
    <p:sldId id="315" r:id="rId49"/>
    <p:sldId id="316" r:id="rId50"/>
    <p:sldId id="268" r:id="rId51"/>
    <p:sldId id="314" r:id="rId52"/>
    <p:sldId id="324" r:id="rId53"/>
    <p:sldId id="304" r:id="rId54"/>
    <p:sldId id="305" r:id="rId55"/>
    <p:sldId id="269" r:id="rId56"/>
    <p:sldId id="310" r:id="rId57"/>
    <p:sldId id="311" r:id="rId58"/>
    <p:sldId id="325" r:id="rId59"/>
    <p:sldId id="321" r:id="rId60"/>
    <p:sldId id="279" r:id="rId61"/>
    <p:sldId id="28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59988E11-2A2D-1F43-9BD4-2FEBF67AA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Final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B273A0F7-8F97-5548-9D7E-8C0F8628C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r>
              <a:rPr lang="en-US" dirty="0"/>
              <a:t>Reference 3</a:t>
            </a:r>
          </a:p>
          <a:p>
            <a:r>
              <a:rPr lang="en-US" dirty="0"/>
              <a:t>Reference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</TotalTime>
  <Words>1687</Words>
  <Application>Microsoft Macintosh PowerPoint</Application>
  <PresentationFormat>Widescreen</PresentationFormat>
  <Paragraphs>451</Paragraphs>
  <Slides>61</Slides>
  <Notes>55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is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Remove Docker Images</vt:lpstr>
      <vt:lpstr>PowerPoint Presentation</vt:lpstr>
      <vt:lpstr>Part IV</vt:lpstr>
      <vt:lpstr>Docker Containers</vt:lpstr>
      <vt:lpstr>PowerPoint Presentation</vt:lpstr>
      <vt:lpstr>Create &amp; Run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Part V</vt:lpstr>
      <vt:lpstr>Share Docker Images</vt:lpstr>
      <vt:lpstr>PowerPoint Presentation</vt:lpstr>
      <vt:lpstr>Cleaning Up</vt:lpstr>
      <vt:lpstr>PowerPoint Presentation</vt:lpstr>
      <vt:lpstr>Docker Compose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87</cp:revision>
  <dcterms:created xsi:type="dcterms:W3CDTF">2020-02-11T00:22:44Z</dcterms:created>
  <dcterms:modified xsi:type="dcterms:W3CDTF">2020-03-03T23:13:30Z</dcterms:modified>
</cp:coreProperties>
</file>